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8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5F259-CE4A-44CC-ADE2-5DE586527624}" v="3" dt="2022-06-21T10:31:47.261"/>
    <p1510:client id="{D1B3DB8A-CC3F-4123-B7B0-B0D209BA4A60}" v="1" dt="2022-06-22T08:09:26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476" y="-2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ebretsen, Liten Fredrikke" userId="d7cebd6c-2b44-46b6-b8a3-31e4d9dd9af3" providerId="ADAL" clId="{D1B3DB8A-CC3F-4123-B7B0-B0D209BA4A60}"/>
    <pc:docChg chg="modSld">
      <pc:chgData name="Engebretsen, Liten Fredrikke" userId="d7cebd6c-2b44-46b6-b8a3-31e4d9dd9af3" providerId="ADAL" clId="{D1B3DB8A-CC3F-4123-B7B0-B0D209BA4A60}" dt="2022-06-22T08:10:29.489" v="3" actId="207"/>
      <pc:docMkLst>
        <pc:docMk/>
      </pc:docMkLst>
      <pc:sldChg chg="modSp mod">
        <pc:chgData name="Engebretsen, Liten Fredrikke" userId="d7cebd6c-2b44-46b6-b8a3-31e4d9dd9af3" providerId="ADAL" clId="{D1B3DB8A-CC3F-4123-B7B0-B0D209BA4A60}" dt="2022-06-22T08:10:29.489" v="3" actId="207"/>
        <pc:sldMkLst>
          <pc:docMk/>
          <pc:sldMk cId="310518234" sldId="278"/>
        </pc:sldMkLst>
        <pc:spChg chg="mod">
          <ac:chgData name="Engebretsen, Liten Fredrikke" userId="d7cebd6c-2b44-46b6-b8a3-31e4d9dd9af3" providerId="ADAL" clId="{D1B3DB8A-CC3F-4123-B7B0-B0D209BA4A60}" dt="2022-06-22T08:10:29.489" v="3" actId="207"/>
          <ac:spMkLst>
            <pc:docMk/>
            <pc:sldMk cId="310518234" sldId="278"/>
            <ac:spMk id="17" creationId="{049E245D-FEBA-43EB-92E1-09630CBF36B1}"/>
          </ac:spMkLst>
        </pc:spChg>
      </pc:sldChg>
    </pc:docChg>
  </pc:docChgLst>
  <pc:docChgLst>
    <pc:chgData name="Engebretsen, Liten Fredrikke" userId="d7cebd6c-2b44-46b6-b8a3-31e4d9dd9af3" providerId="ADAL" clId="{0BF5F259-CE4A-44CC-ADE2-5DE586527624}"/>
    <pc:docChg chg="delSld modSld">
      <pc:chgData name="Engebretsen, Liten Fredrikke" userId="d7cebd6c-2b44-46b6-b8a3-31e4d9dd9af3" providerId="ADAL" clId="{0BF5F259-CE4A-44CC-ADE2-5DE586527624}" dt="2022-06-21T10:32:12.327" v="299" actId="207"/>
      <pc:docMkLst>
        <pc:docMk/>
      </pc:docMkLst>
      <pc:sldChg chg="del">
        <pc:chgData name="Engebretsen, Liten Fredrikke" userId="d7cebd6c-2b44-46b6-b8a3-31e4d9dd9af3" providerId="ADAL" clId="{0BF5F259-CE4A-44CC-ADE2-5DE586527624}" dt="2022-06-13T13:00:51.401" v="1" actId="2696"/>
        <pc:sldMkLst>
          <pc:docMk/>
          <pc:sldMk cId="1017884252" sldId="258"/>
        </pc:sldMkLst>
      </pc:sldChg>
      <pc:sldChg chg="modSp mod">
        <pc:chgData name="Engebretsen, Liten Fredrikke" userId="d7cebd6c-2b44-46b6-b8a3-31e4d9dd9af3" providerId="ADAL" clId="{0BF5F259-CE4A-44CC-ADE2-5DE586527624}" dt="2022-06-21T10:32:12.327" v="299" actId="207"/>
        <pc:sldMkLst>
          <pc:docMk/>
          <pc:sldMk cId="310518234" sldId="278"/>
        </pc:sldMkLst>
        <pc:spChg chg="mod">
          <ac:chgData name="Engebretsen, Liten Fredrikke" userId="d7cebd6c-2b44-46b6-b8a3-31e4d9dd9af3" providerId="ADAL" clId="{0BF5F259-CE4A-44CC-ADE2-5DE586527624}" dt="2022-06-13T13:01:32.441" v="5" actId="20577"/>
          <ac:spMkLst>
            <pc:docMk/>
            <pc:sldMk cId="310518234" sldId="278"/>
            <ac:spMk id="16" creationId="{C3929001-5E23-4DCD-958C-1F401B6F8A3C}"/>
          </ac:spMkLst>
        </pc:spChg>
        <pc:spChg chg="mod">
          <ac:chgData name="Engebretsen, Liten Fredrikke" userId="d7cebd6c-2b44-46b6-b8a3-31e4d9dd9af3" providerId="ADAL" clId="{0BF5F259-CE4A-44CC-ADE2-5DE586527624}" dt="2022-06-21T10:32:12.327" v="299" actId="207"/>
          <ac:spMkLst>
            <pc:docMk/>
            <pc:sldMk cId="310518234" sldId="278"/>
            <ac:spMk id="17" creationId="{049E245D-FEBA-43EB-92E1-09630CBF36B1}"/>
          </ac:spMkLst>
        </pc:spChg>
      </pc:sldChg>
      <pc:sldChg chg="del">
        <pc:chgData name="Engebretsen, Liten Fredrikke" userId="d7cebd6c-2b44-46b6-b8a3-31e4d9dd9af3" providerId="ADAL" clId="{0BF5F259-CE4A-44CC-ADE2-5DE586527624}" dt="2022-06-13T13:00:45.859" v="0" actId="2696"/>
        <pc:sldMkLst>
          <pc:docMk/>
          <pc:sldMk cId="2334903960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35D0-2CC9-412D-801A-EC079FEC0A65}" type="datetimeFigureOut">
              <a:rPr lang="nb-NO" smtClean="0"/>
              <a:t>22.06.2022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B0E-4CF2-43B3-80EF-35506AA3C3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4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35D0-2CC9-412D-801A-EC079FEC0A65}" type="datetimeFigureOut">
              <a:rPr lang="nb-NO" smtClean="0"/>
              <a:t>22.06.2022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B0E-4CF2-43B3-80EF-35506AA3C3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57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35D0-2CC9-412D-801A-EC079FEC0A65}" type="datetimeFigureOut">
              <a:rPr lang="nb-NO" smtClean="0"/>
              <a:t>22.06.2022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B0E-4CF2-43B3-80EF-35506AA3C3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434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og blå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68F24F-5CA9-49DB-A9A9-63E1ABD42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99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311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E02A3-DE8C-4B7C-B524-DFAA18AB0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2"/>
            <a:ext cx="6857999" cy="49604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A99B32A-7A56-4EF0-B16D-A260DDCE86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6806" y="8416404"/>
            <a:ext cx="715408" cy="76107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C190C72-92A3-43DE-9920-05F2416AB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63" y="946586"/>
            <a:ext cx="3507263" cy="2206659"/>
          </a:xfrm>
        </p:spPr>
        <p:txBody>
          <a:bodyPr anchor="t"/>
          <a:lstStyle>
            <a:lvl1pPr algn="l">
              <a:lnSpc>
                <a:spcPct val="101000"/>
              </a:lnSpc>
              <a:defRPr sz="7946" spc="-43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35D0-2CC9-412D-801A-EC079FEC0A65}" type="datetimeFigureOut">
              <a:rPr lang="nb-NO" smtClean="0"/>
              <a:t>22.06.2022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B0E-4CF2-43B3-80EF-35506AA3C3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14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35D0-2CC9-412D-801A-EC079FEC0A65}" type="datetimeFigureOut">
              <a:rPr lang="nb-NO" smtClean="0"/>
              <a:t>22.06.2022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B0E-4CF2-43B3-80EF-35506AA3C3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34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35D0-2CC9-412D-801A-EC079FEC0A65}" type="datetimeFigureOut">
              <a:rPr lang="nb-NO" smtClean="0"/>
              <a:t>22.06.2022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B0E-4CF2-43B3-80EF-35506AA3C3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86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35D0-2CC9-412D-801A-EC079FEC0A65}" type="datetimeFigureOut">
              <a:rPr lang="nb-NO" smtClean="0"/>
              <a:t>22.06.2022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B0E-4CF2-43B3-80EF-35506AA3C3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73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35D0-2CC9-412D-801A-EC079FEC0A65}" type="datetimeFigureOut">
              <a:rPr lang="nb-NO" smtClean="0"/>
              <a:t>22.06.2022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B0E-4CF2-43B3-80EF-35506AA3C3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49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35D0-2CC9-412D-801A-EC079FEC0A65}" type="datetimeFigureOut">
              <a:rPr lang="nb-NO" smtClean="0"/>
              <a:t>22.06.2022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B0E-4CF2-43B3-80EF-35506AA3C3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853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35D0-2CC9-412D-801A-EC079FEC0A65}" type="datetimeFigureOut">
              <a:rPr lang="nb-NO" smtClean="0"/>
              <a:t>22.06.2022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B0E-4CF2-43B3-80EF-35506AA3C3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43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35D0-2CC9-412D-801A-EC079FEC0A65}" type="datetimeFigureOut">
              <a:rPr lang="nb-NO" smtClean="0"/>
              <a:t>22.06.2022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CB0E-4CF2-43B3-80EF-35506AA3C3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820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35D0-2CC9-412D-801A-EC079FEC0A65}" type="datetimeFigureOut">
              <a:rPr lang="nb-NO" smtClean="0"/>
              <a:t>22.06.2022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CB0E-4CF2-43B3-80EF-35506AA3C3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16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facebook.com/SMSogndal" TargetMode="External"/><Relationship Id="rId7" Type="http://schemas.microsoft.com/office/2007/relationships/hdphoto" Target="../media/hdphoto1.wdp"/><Relationship Id="rId2" Type="http://schemas.openxmlformats.org/officeDocument/2006/relationships/hyperlink" Target="https://studentidrett.no/mesterskap/student-n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hyperlink" Target="https://pamelding.theachnology.com/snm-fotball-2022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studentidrett.no/kalender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B6DF9D-4BD6-4961-B492-3AD74E600E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-543948"/>
            <a:ext cx="7837713" cy="365434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7" name="Plassholder for innhold 1">
            <a:extLst>
              <a:ext uri="{FF2B5EF4-FFF2-40B4-BE49-F238E27FC236}">
                <a16:creationId xmlns:a16="http://schemas.microsoft.com/office/drawing/2014/main" id="{049E245D-FEBA-43EB-92E1-09630CBF36B1}"/>
              </a:ext>
            </a:extLst>
          </p:cNvPr>
          <p:cNvSpPr txBox="1">
            <a:spLocks/>
          </p:cNvSpPr>
          <p:nvPr/>
        </p:nvSpPr>
        <p:spPr>
          <a:xfrm>
            <a:off x="391602" y="3550520"/>
            <a:ext cx="6074796" cy="6232558"/>
          </a:xfrm>
          <a:prstGeom prst="rect">
            <a:avLst/>
          </a:prstGeom>
        </p:spPr>
        <p:txBody>
          <a:bodyPr/>
          <a:lstStyle>
            <a:lvl1pPr marL="442635" indent="-442635" algn="l" defTabSz="1320826" rtl="0" eaLnBrk="1" latinLnBrk="0" hangingPunct="1">
              <a:lnSpc>
                <a:spcPct val="101000"/>
              </a:lnSpc>
              <a:spcBef>
                <a:spcPts val="72"/>
              </a:spcBef>
              <a:buSzPct val="110000"/>
              <a:buFont typeface="Calibri" panose="020F0502020204030204" pitchFamily="34" charset="0"/>
              <a:buChar char="•"/>
              <a:defRPr sz="46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19" indent="-330206" algn="l" defTabSz="1320826" rtl="0" eaLnBrk="1" latinLnBrk="0" hangingPunct="1">
              <a:lnSpc>
                <a:spcPct val="90000"/>
              </a:lnSpc>
              <a:spcBef>
                <a:spcPts val="722"/>
              </a:spcBef>
              <a:buSzPct val="110000"/>
              <a:buFont typeface="Calibri" panose="020F0502020204030204" pitchFamily="34" charset="0"/>
              <a:buChar char="•"/>
              <a:defRPr sz="46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032" indent="-330206" algn="l" defTabSz="1320826" rtl="0" eaLnBrk="1" latinLnBrk="0" hangingPunct="1">
              <a:lnSpc>
                <a:spcPct val="90000"/>
              </a:lnSpc>
              <a:spcBef>
                <a:spcPts val="722"/>
              </a:spcBef>
              <a:buSzPct val="110000"/>
              <a:buFont typeface="Calibri" panose="020F0502020204030204" pitchFamily="34" charset="0"/>
              <a:buChar char="•"/>
              <a:defRPr sz="46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444" indent="-330206" algn="l" defTabSz="1320826" rtl="0" eaLnBrk="1" latinLnBrk="0" hangingPunct="1">
              <a:lnSpc>
                <a:spcPct val="90000"/>
              </a:lnSpc>
              <a:spcBef>
                <a:spcPts val="722"/>
              </a:spcBef>
              <a:buSzPct val="110000"/>
              <a:buFont typeface="Calibri" panose="020F0502020204030204" pitchFamily="34" charset="0"/>
              <a:buChar char="•"/>
              <a:defRPr sz="46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857" indent="-330206" algn="l" defTabSz="1320826" rtl="0" eaLnBrk="1" latinLnBrk="0" hangingPunct="1">
              <a:lnSpc>
                <a:spcPct val="90000"/>
              </a:lnSpc>
              <a:spcBef>
                <a:spcPts val="722"/>
              </a:spcBef>
              <a:buSzPct val="110000"/>
              <a:buFont typeface="Calibri" panose="020F0502020204030204" pitchFamily="34" charset="0"/>
              <a:buChar char="•"/>
              <a:defRPr sz="46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270" indent="-330206" algn="l" defTabSz="13208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682" indent="-330206" algn="l" defTabSz="13208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3095" indent="-330206" algn="l" defTabSz="13208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507" indent="-330206" algn="l" defTabSz="13208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nb-NO" sz="1600" b="1" dirty="0">
                <a:latin typeface="ABC Favorit Book" panose="020B0404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INVITASJON TIL STUDENT-NM FOTBALL I SOGNDAL</a:t>
            </a:r>
            <a:endParaRPr lang="nb-NO" sz="1600" dirty="0">
              <a:latin typeface="ABC Favorit Book" panose="020B040403020206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vegne av Norges studentidrettsforbund (NSI), Studentspretten og organisasjonskomiteen for Student-NM i Fotball har vi gleden av å invitere alle studentidrettslag tilknyttet Norges studentidrettsforbund til Sogndal den 23-25. September.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Student-NM er et åpent arrangement for alle studenter som er medlem i en klubb tilknyttet NSI. Informasjon om </a:t>
            </a:r>
            <a:r>
              <a:rPr lang="nb-NO" sz="1100" dirty="0" err="1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NSIs</a:t>
            </a:r>
            <a: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konkurransereglement </a:t>
            </a:r>
            <a:r>
              <a:rPr lang="nb-NO" sz="1100" u="sng" dirty="0">
                <a:solidFill>
                  <a:srgbClr val="50D2FF"/>
                </a:solidFill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finner dere her</a:t>
            </a:r>
            <a: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deltakere må fremvise et bevis for medlemskap i sitt studentidrettslag ved akkreditering.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nb-NO" sz="1100" b="1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Ankomstdag: </a:t>
            </a:r>
            <a: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Torsdag 22. september</a:t>
            </a:r>
            <a:b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100" b="1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Lagledermøte: </a:t>
            </a:r>
            <a: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Fredag 23. september</a:t>
            </a:r>
            <a:b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100" b="1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Konkurransedager: </a:t>
            </a:r>
            <a: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Fredag-Lørdag, 23-24 september.</a:t>
            </a:r>
            <a:b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100" b="1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Avreisedag: </a:t>
            </a:r>
            <a: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Søndag 25.september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nb-NO" sz="1100" b="1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Klasser: </a:t>
            </a:r>
            <a: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Menn (11`er) og kvinner (7`er)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nb-NO" sz="1100" b="1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Påmeldingsavgift m/overnatting: 700 kr</a:t>
            </a:r>
            <a:br>
              <a:rPr lang="nb-NO" sz="1100" b="1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100" b="1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Påmeldingsavgift u/overnatting: 500 kr</a:t>
            </a:r>
            <a:endParaRPr lang="nb-NO" sz="1100" dirty="0">
              <a:latin typeface="ABC Favorit Book" panose="020B040403020206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utfyllende informasjon se arrangørens </a:t>
            </a:r>
            <a:r>
              <a:rPr lang="nb-NO" sz="1100" u="sng" dirty="0">
                <a:solidFill>
                  <a:srgbClr val="50D2FF"/>
                </a:solidFill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Facebook-side</a:t>
            </a:r>
            <a:r>
              <a:rPr lang="nb-NO" sz="1100" dirty="0">
                <a:solidFill>
                  <a:srgbClr val="50D2FF"/>
                </a:solidFill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</a:t>
            </a:r>
            <a:r>
              <a:rPr lang="nb-NO" sz="1100" dirty="0">
                <a:solidFill>
                  <a:srgbClr val="50D2FF"/>
                </a:solidFill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terminlisten</a:t>
            </a:r>
            <a:r>
              <a:rPr lang="nb-NO" sz="1100" dirty="0">
                <a:solidFill>
                  <a:srgbClr val="0563C1"/>
                </a:solidFill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 Studentidrettsforbundet.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nb-NO" sz="1100" dirty="0"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Påmeldingsfrist: 1. september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nb-NO" sz="1100" b="1" u="sng" dirty="0">
                <a:solidFill>
                  <a:srgbClr val="50D2FF"/>
                </a:solidFill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Klikk her for påmelding</a:t>
            </a:r>
            <a:r>
              <a:rPr lang="nb-NO" sz="1100" b="1" dirty="0">
                <a:solidFill>
                  <a:srgbClr val="50D2FF"/>
                </a:solidFill>
                <a:latin typeface="ABC Favorit Book" panose="020B040403020206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nb-NO" sz="1100" dirty="0">
              <a:solidFill>
                <a:srgbClr val="50D2FF"/>
              </a:solidFill>
              <a:latin typeface="ABC Favorit Book" panose="020B040403020206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Bilderesultat for fotball logo studentspretten">
            <a:extLst>
              <a:ext uri="{FF2B5EF4-FFF2-40B4-BE49-F238E27FC236}">
                <a16:creationId xmlns:a16="http://schemas.microsoft.com/office/drawing/2014/main" id="{5DE651BE-60C7-4E67-B50F-199816BBD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86" b="94214" l="3500" r="95286">
                        <a14:foregroundMark x1="59786" y1="8214" x2="51714" y2="6000"/>
                        <a14:foregroundMark x1="51714" y1="6000" x2="36429" y2="6286"/>
                        <a14:foregroundMark x1="36429" y1="6286" x2="31000" y2="12500"/>
                        <a14:foregroundMark x1="31000" y1="12500" x2="31000" y2="12500"/>
                        <a14:foregroundMark x1="36643" y1="13786" x2="35357" y2="17500"/>
                        <a14:foregroundMark x1="64643" y1="13071" x2="65500" y2="17857"/>
                        <a14:foregroundMark x1="32643" y1="35500" x2="26429" y2="44000"/>
                        <a14:foregroundMark x1="72214" y1="33500" x2="72744" y2="48261"/>
                        <a14:foregroundMark x1="50857" y1="39786" x2="48031" y2="47304"/>
                        <a14:foregroundMark x1="46215" y1="64096" x2="45357" y2="78357"/>
                        <a14:foregroundMark x1="47064" y1="49979" x2="46357" y2="61733"/>
                        <a14:foregroundMark x1="74714" y1="59429" x2="57000" y2="53643"/>
                        <a14:foregroundMark x1="57000" y1="53643" x2="31571" y2="54143"/>
                        <a14:foregroundMark x1="31571" y1="54143" x2="24286" y2="57714"/>
                        <a14:foregroundMark x1="24286" y1="57714" x2="23643" y2="58857"/>
                        <a14:foregroundMark x1="64643" y1="55571" x2="48071" y2="52929"/>
                        <a14:foregroundMark x1="48071" y1="52929" x2="24929" y2="57286"/>
                        <a14:foregroundMark x1="71857" y1="58500" x2="30143" y2="58857"/>
                        <a14:foregroundMark x1="78286" y1="55429" x2="53857" y2="51786"/>
                        <a14:foregroundMark x1="53857" y1="51786" x2="52143" y2="52286"/>
                        <a14:foregroundMark x1="81143" y1="60643" x2="59500" y2="53214"/>
                        <a14:foregroundMark x1="82357" y1="58571" x2="66929" y2="51286"/>
                        <a14:foregroundMark x1="66929" y1="51286" x2="66000" y2="51286"/>
                        <a14:foregroundMark x1="83000" y1="55714" x2="80214" y2="63571"/>
                        <a14:foregroundMark x1="80214" y1="63571" x2="83857" y2="57429"/>
                        <a14:foregroundMark x1="83857" y1="57429" x2="84071" y2="57500"/>
                        <a14:foregroundMark x1="84357" y1="57500" x2="83857" y2="62643"/>
                        <a14:foregroundMark x1="78929" y1="59571" x2="78071" y2="63429"/>
                        <a14:foregroundMark x1="19786" y1="55571" x2="26571" y2="61643"/>
                        <a14:foregroundMark x1="26571" y1="61643" x2="20286" y2="56000"/>
                        <a14:foregroundMark x1="20286" y1="56000" x2="19429" y2="56143"/>
                        <a14:foregroundMark x1="20714" y1="54714" x2="15857" y2="59214"/>
                        <a14:foregroundMark x1="15857" y1="59214" x2="19643" y2="55071"/>
                        <a14:foregroundMark x1="19000" y1="57643" x2="15357" y2="62714"/>
                        <a14:foregroundMark x1="15357" y1="62714" x2="18786" y2="58214"/>
                        <a14:foregroundMark x1="7786" y1="66143" x2="11000" y2="73000"/>
                        <a14:foregroundMark x1="11000" y1="73000" x2="16214" y2="70357"/>
                        <a14:foregroundMark x1="90857" y1="65214" x2="89286" y2="73357"/>
                        <a14:foregroundMark x1="89286" y1="73357" x2="83357" y2="71071"/>
                        <a14:foregroundMark x1="95286" y1="66429" x2="92071" y2="67714"/>
                        <a14:foregroundMark x1="59071" y1="72929" x2="40429" y2="70286"/>
                        <a14:foregroundMark x1="40429" y1="70286" x2="40429" y2="70429"/>
                        <a14:foregroundMark x1="64357" y1="75286" x2="48929" y2="68143"/>
                        <a14:foregroundMark x1="64286" y1="71786" x2="52429" y2="68500"/>
                        <a14:foregroundMark x1="62071" y1="74071" x2="56500" y2="75643"/>
                        <a14:foregroundMark x1="50500" y1="94214" x2="49429" y2="94143"/>
                        <a14:foregroundMark x1="74857" y1="34857" x2="73571" y2="44786"/>
                        <a14:foregroundMark x1="65143" y1="12071" x2="64286" y2="18429"/>
                        <a14:foregroundMark x1="64286" y1="18429" x2="68500" y2="12214"/>
                        <a14:foregroundMark x1="68500" y1="12214" x2="62714" y2="12071"/>
                        <a14:foregroundMark x1="60286" y1="14786" x2="62643" y2="20571"/>
                        <a14:foregroundMark x1="28357" y1="35500" x2="24000" y2="41714"/>
                        <a14:foregroundMark x1="32286" y1="40214" x2="26643" y2="45571"/>
                        <a14:foregroundMark x1="34071" y1="53143" x2="39571" y2="53357"/>
                        <a14:foregroundMark x1="31143" y1="51286" x2="36714" y2="51786"/>
                        <a14:foregroundMark x1="35643" y1="50857" x2="40929" y2="51286"/>
                        <a14:foregroundMark x1="40071" y1="50714" x2="43786" y2="50571"/>
                        <a14:foregroundMark x1="45071" y1="50214" x2="50500" y2="50929"/>
                        <a14:foregroundMark x1="51571" y1="49643" x2="34500" y2="50286"/>
                        <a14:foregroundMark x1="51429" y1="49286" x2="51429" y2="49000"/>
                        <a14:foregroundMark x1="51929" y1="49429" x2="51500" y2="49000"/>
                        <a14:backgroundMark x1="3643" y1="67071" x2="3643" y2="67071"/>
                        <a14:backgroundMark x1="3500" y1="67214" x2="3500" y2="67214"/>
                        <a14:backgroundMark x1="3357" y1="67071" x2="3357" y2="67071"/>
                        <a14:backgroundMark x1="4071" y1="67429" x2="4071" y2="67429"/>
                        <a14:backgroundMark x1="3929" y1="67429" x2="3929" y2="67429"/>
                        <a14:backgroundMark x1="3929" y1="67214" x2="3929" y2="67214"/>
                        <a14:backgroundMark x1="20500" y1="51214" x2="26714" y2="49786"/>
                        <a14:backgroundMark x1="26714" y1="49786" x2="27000" y2="49714"/>
                        <a14:backgroundMark x1="24714" y1="49857" x2="33981" y2="49490"/>
                        <a14:backgroundMark x1="79357" y1="51071" x2="74714" y2="50500"/>
                        <a14:backgroundMark x1="71000" y1="49143" x2="66786" y2="48714"/>
                        <a14:backgroundMark x1="64786" y1="48571" x2="62286" y2="48286"/>
                        <a14:backgroundMark x1="44357" y1="48429" x2="41643" y2="47786"/>
                        <a14:backgroundMark x1="48500" y1="48071" x2="47429" y2="48000"/>
                        <a14:backgroundMark x1="40857" y1="48500" x2="37643" y2="48714"/>
                        <a14:backgroundMark x1="19429" y1="51786" x2="19429" y2="51143"/>
                        <a14:backgroundMark x1="48357" y1="47643" x2="47929" y2="47429"/>
                        <a14:backgroundMark x1="48714" y1="47500" x2="48714" y2="47500"/>
                        <a14:backgroundMark x1="74571" y1="50143" x2="73143" y2="49286"/>
                        <a14:backgroundMark x1="82214" y1="52500" x2="81286" y2="52143"/>
                        <a14:backgroundMark x1="80786" y1="52000" x2="80786" y2="52000"/>
                        <a14:backgroundMark x1="21643" y1="65929" x2="26429" y2="65143"/>
                        <a14:backgroundMark x1="29786" y1="64500" x2="33000" y2="64500"/>
                        <a14:backgroundMark x1="34643" y1="63857" x2="37071" y2="63571"/>
                        <a14:backgroundMark x1="29714" y1="64929" x2="27571" y2="65429"/>
                        <a14:backgroundMark x1="26571" y1="65357" x2="27143" y2="64929"/>
                        <a14:backgroundMark x1="32857" y1="64429" x2="33571" y2="64071"/>
                        <a14:backgroundMark x1="34643" y1="64357" x2="33286" y2="64357"/>
                        <a14:backgroundMark x1="36643" y1="63643" x2="42500" y2="62929"/>
                        <a14:backgroundMark x1="42500" y1="62929" x2="43929" y2="63000"/>
                        <a14:backgroundMark x1="44929" y1="63071" x2="50571" y2="63071"/>
                        <a14:backgroundMark x1="51643" y1="63071" x2="58286" y2="63214"/>
                        <a14:backgroundMark x1="58286" y1="63214" x2="58357" y2="63214"/>
                        <a14:backgroundMark x1="59857" y1="63571" x2="64286" y2="63786"/>
                        <a14:backgroundMark x1="65643" y1="63857" x2="71000" y2="64429"/>
                        <a14:backgroundMark x1="71786" y1="64929" x2="78714" y2="66071"/>
                        <a14:backgroundMark x1="72286" y1="65286" x2="72071" y2="65214"/>
                        <a14:backgroundMark x1="71357" y1="64929" x2="71000" y2="64929"/>
                        <a14:backgroundMark x1="72000" y1="64929" x2="71071" y2="64571"/>
                        <a14:backgroundMark x1="66000" y1="64071" x2="64429" y2="64000"/>
                        <a14:backgroundMark x1="60429" y1="63214" x2="57929" y2="63286"/>
                        <a14:backgroundMark x1="44000" y1="62714" x2="45071" y2="62500"/>
                        <a14:backgroundMark x1="45357" y1="62714" x2="46214" y2="62786"/>
                        <a14:backgroundMark x1="46214" y1="62857" x2="48286" y2="62714"/>
                        <a14:backgroundMark x1="50571" y1="62714" x2="52000" y2="62786"/>
                        <a14:backgroundMark x1="48357" y1="62643" x2="50714" y2="62643"/>
                        <a14:backgroundMark x1="48000" y1="47500" x2="48000" y2="47500"/>
                        <a14:backgroundMark x1="48429" y1="47643" x2="47714" y2="47500"/>
                        <a14:backgroundMark x1="48286" y1="47571" x2="47714" y2="47571"/>
                        <a14:backgroundMark x1="48143" y1="47429" x2="47714" y2="47429"/>
                        <a14:backgroundMark x1="48214" y1="47286" x2="47929" y2="47286"/>
                        <a14:backgroundMark x1="80929" y1="51929" x2="80214" y2="51857"/>
                        <a14:backgroundMark x1="3071" y1="67000" x2="3714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2387"/>
          <a:stretch/>
        </p:blipFill>
        <p:spPr bwMode="auto">
          <a:xfrm>
            <a:off x="3614239" y="8036129"/>
            <a:ext cx="1100502" cy="13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ED6247B-2ACC-40D0-A6E7-C8742A078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49" y="8206350"/>
            <a:ext cx="1881990" cy="107737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FCAFD502-6065-42F7-B569-7B82B32843EA}"/>
              </a:ext>
            </a:extLst>
          </p:cNvPr>
          <p:cNvGrpSpPr>
            <a:grpSpLocks noChangeAspect="1"/>
          </p:cNvGrpSpPr>
          <p:nvPr/>
        </p:nvGrpSpPr>
        <p:grpSpPr>
          <a:xfrm>
            <a:off x="534519" y="111891"/>
            <a:ext cx="2604195" cy="2970490"/>
            <a:chOff x="1940269" y="1025737"/>
            <a:chExt cx="3438394" cy="3922024"/>
          </a:xfrm>
        </p:grpSpPr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A89CBA39-0A87-406F-B494-FEB66342B5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40269" y="1025737"/>
              <a:ext cx="2319627" cy="2504094"/>
              <a:chOff x="1682495" y="3676931"/>
              <a:chExt cx="2998961" cy="3237452"/>
            </a:xfrm>
          </p:grpSpPr>
          <p:pic>
            <p:nvPicPr>
              <p:cNvPr id="18" name="Picture 6" descr="Football SVG Vectors and Icons - PNG Repo Free PNG Icons">
                <a:extLst>
                  <a:ext uri="{FF2B5EF4-FFF2-40B4-BE49-F238E27FC236}">
                    <a16:creationId xmlns:a16="http://schemas.microsoft.com/office/drawing/2014/main" id="{9C5FE74D-DD93-4AD8-96DD-5E4A7E25A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0218" y="4953000"/>
                <a:ext cx="1446808" cy="14468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Bilde 19">
                <a:extLst>
                  <a:ext uri="{FF2B5EF4-FFF2-40B4-BE49-F238E27FC236}">
                    <a16:creationId xmlns:a16="http://schemas.microsoft.com/office/drawing/2014/main" id="{AEEAF625-DC1F-48CB-B511-9DCA663D7F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28" t="26554" r="15107" b="31557"/>
              <a:stretch/>
            </p:blipFill>
            <p:spPr>
              <a:xfrm>
                <a:off x="1682495" y="6163087"/>
                <a:ext cx="2998961" cy="751296"/>
              </a:xfrm>
              <a:prstGeom prst="rect">
                <a:avLst/>
              </a:prstGeom>
            </p:spPr>
          </p:pic>
          <p:pic>
            <p:nvPicPr>
              <p:cNvPr id="21" name="Picture 4" descr="Bilderesultat for fotball logo studentspretten">
                <a:extLst>
                  <a:ext uri="{FF2B5EF4-FFF2-40B4-BE49-F238E27FC236}">
                    <a16:creationId xmlns:a16="http://schemas.microsoft.com/office/drawing/2014/main" id="{FD0B5ACB-D70E-4EC3-9236-FE8ADD8795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000" b="45286" l="38643" r="58643">
                            <a14:foregroundMark x1="41929" y1="35786" x2="41786" y2="25929"/>
                            <a14:foregroundMark x1="43214" y1="27000" x2="48857" y2="18357"/>
                            <a14:foregroundMark x1="48857" y1="18357" x2="50286" y2="7000"/>
                            <a14:foregroundMark x1="39929" y1="35357" x2="43071" y2="43214"/>
                            <a14:foregroundMark x1="52000" y1="43214" x2="50643" y2="45286"/>
                            <a14:foregroundMark x1="57571" y1="38357" x2="57929" y2="43643"/>
                            <a14:foregroundMark x1="57929" y1="43643" x2="57714" y2="44214"/>
                            <a14:foregroundMark x1="38643" y1="36143" x2="38929" y2="33429"/>
                            <a14:foregroundMark x1="58000" y1="37714" x2="58643" y2="4257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954" t="5396" r="39411" b="53093"/>
              <a:stretch/>
            </p:blipFill>
            <p:spPr bwMode="auto">
              <a:xfrm>
                <a:off x="1682496" y="3676931"/>
                <a:ext cx="1550363" cy="2722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ittel 4">
              <a:extLst>
                <a:ext uri="{FF2B5EF4-FFF2-40B4-BE49-F238E27FC236}">
                  <a16:creationId xmlns:a16="http://schemas.microsoft.com/office/drawing/2014/main" id="{127650E9-3E53-4E76-A401-6FCF084A5055}"/>
                </a:ext>
              </a:extLst>
            </p:cNvPr>
            <p:cNvSpPr txBox="1">
              <a:spLocks/>
            </p:cNvSpPr>
            <p:nvPr/>
          </p:nvSpPr>
          <p:spPr>
            <a:xfrm>
              <a:off x="1996640" y="3529831"/>
              <a:ext cx="2263256" cy="141793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1320826" rtl="0" eaLnBrk="1" latinLnBrk="0" hangingPunct="1">
                <a:lnSpc>
                  <a:spcPct val="101000"/>
                </a:lnSpc>
                <a:spcBef>
                  <a:spcPct val="0"/>
                </a:spcBef>
                <a:buNone/>
                <a:defRPr sz="7946" kern="1200" spc="-43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b-NO" sz="2600" dirty="0">
                  <a:latin typeface="ABC Favorit Book" panose="020B0404030202060203" pitchFamily="34" charset="0"/>
                </a:rPr>
                <a:t>SOGNDAL</a:t>
              </a:r>
              <a:r>
                <a:rPr lang="nb-NO" sz="2800" dirty="0"/>
                <a:t> </a:t>
              </a:r>
              <a:br>
                <a:rPr lang="nb-NO" sz="2800" dirty="0"/>
              </a:br>
              <a:endParaRPr lang="nb-NO" sz="2800" dirty="0"/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C3929001-5E23-4DCD-958C-1F401B6F8A3C}"/>
                </a:ext>
              </a:extLst>
            </p:cNvPr>
            <p:cNvSpPr txBox="1"/>
            <p:nvPr/>
          </p:nvSpPr>
          <p:spPr>
            <a:xfrm>
              <a:off x="1940269" y="3971684"/>
              <a:ext cx="3438394" cy="548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2100" dirty="0">
                  <a:latin typeface="ABC Favorit Book" panose="020B0404030202060203" pitchFamily="34" charset="0"/>
                </a:rPr>
                <a:t>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18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92EB23FF13594A863A0ADED1C813FC" ma:contentTypeVersion="16" ma:contentTypeDescription="Opprett et nytt dokument." ma:contentTypeScope="" ma:versionID="a69460514436e6771756abaaa854275b">
  <xsd:schema xmlns:xsd="http://www.w3.org/2001/XMLSchema" xmlns:xs="http://www.w3.org/2001/XMLSchema" xmlns:p="http://schemas.microsoft.com/office/2006/metadata/properties" xmlns:ns2="befe1134-cd72-49ca-b8ae-fefc16a7deb0" xmlns:ns3="ab0d08ef-1928-4200-8bb2-b1bc595feabd" xmlns:ns4="9e538389-cabc-4d4e-918a-8beb7ac0ecaa" targetNamespace="http://schemas.microsoft.com/office/2006/metadata/properties" ma:root="true" ma:fieldsID="1b5f8162e37e7c3ccbe30d96980b3a6c" ns2:_="" ns3:_="" ns4:_="">
    <xsd:import namespace="befe1134-cd72-49ca-b8ae-fefc16a7deb0"/>
    <xsd:import namespace="ab0d08ef-1928-4200-8bb2-b1bc595feabd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e1134-cd72-49ca-b8ae-fefc16a7d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d08ef-1928-4200-8bb2-b1bc595fe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499c955-92ff-4bc5-bd13-3044aec20670}" ma:internalName="TaxCatchAll" ma:showField="CatchAllData" ma:web="ab0d08ef-1928-4200-8bb2-b1bc595fe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fe1134-cd72-49ca-b8ae-fefc16a7deb0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0DADAE2F-696F-41F4-A383-D907615D7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fe1134-cd72-49ca-b8ae-fefc16a7deb0"/>
    <ds:schemaRef ds:uri="ab0d08ef-1928-4200-8bb2-b1bc595feabd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230360-AEC7-4BE7-9D75-408286F3E0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B12EDE-AED2-4691-9145-B449905B624F}">
  <ds:schemaRefs>
    <ds:schemaRef ds:uri="http://schemas.openxmlformats.org/package/2006/metadata/core-properties"/>
    <ds:schemaRef ds:uri="http://purl.org/dc/dcmitype/"/>
    <ds:schemaRef ds:uri="ab0d08ef-1928-4200-8bb2-b1bc595feab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befe1134-cd72-49ca-b8ae-fefc16a7deb0"/>
    <ds:schemaRef ds:uri="http://www.w3.org/XML/1998/namespace"/>
    <ds:schemaRef ds:uri="9e538389-cabc-4d4e-918a-8beb7ac0ec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160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ABC Favorit Book</vt:lpstr>
      <vt:lpstr>Arial</vt:lpstr>
      <vt:lpstr>Calibri</vt:lpstr>
      <vt:lpstr>Calibri Light</vt:lpstr>
      <vt:lpstr>Office-tema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Schei, Yngvild</dc:creator>
  <cp:lastModifiedBy>Engebretsen, Liten Fredrikke</cp:lastModifiedBy>
  <cp:revision>2</cp:revision>
  <dcterms:created xsi:type="dcterms:W3CDTF">2021-08-31T05:55:32Z</dcterms:created>
  <dcterms:modified xsi:type="dcterms:W3CDTF">2022-06-22T08:11:11Z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0x0101003692EB23FF13594A863A0ADED1C813FC</vt:lpwstr>
  </property>
  <property fmtid="{D5CDD505-2E9C-101B-9397-08002B2CF9AE}" pid="3" name="MediaServiceImageTags">
    <vt:lpwstr/>
  </property>
</Properties>
</file>