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4" r:id="rId6"/>
    <p:sldId id="275" r:id="rId7"/>
    <p:sldId id="276" r:id="rId8"/>
    <p:sldId id="278" r:id="rId9"/>
    <p:sldId id="273" r:id="rId1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96023-5899-4A32-B3C0-246C94DECC14}" v="3" dt="2024-09-23T11:29:27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, Espen" userId="3603492d-1890-4615-ad70-ed32a56d4ffe" providerId="ADAL" clId="{D6096023-5899-4A32-B3C0-246C94DECC14}"/>
    <pc:docChg chg="undo custSel addSld delSld modSld sldOrd">
      <pc:chgData name="Lie, Espen" userId="3603492d-1890-4615-ad70-ed32a56d4ffe" providerId="ADAL" clId="{D6096023-5899-4A32-B3C0-246C94DECC14}" dt="2024-09-23T11:30:44.702" v="1669" actId="404"/>
      <pc:docMkLst>
        <pc:docMk/>
      </pc:docMkLst>
      <pc:sldChg chg="addSp delSp modSp mod">
        <pc:chgData name="Lie, Espen" userId="3603492d-1890-4615-ad70-ed32a56d4ffe" providerId="ADAL" clId="{D6096023-5899-4A32-B3C0-246C94DECC14}" dt="2024-09-23T11:29:48.608" v="1664" actId="20577"/>
        <pc:sldMkLst>
          <pc:docMk/>
          <pc:sldMk cId="2866094072" sldId="274"/>
        </pc:sldMkLst>
        <pc:spChg chg="mod">
          <ac:chgData name="Lie, Espen" userId="3603492d-1890-4615-ad70-ed32a56d4ffe" providerId="ADAL" clId="{D6096023-5899-4A32-B3C0-246C94DECC14}" dt="2024-09-23T11:29:48.608" v="1664" actId="20577"/>
          <ac:spMkLst>
            <pc:docMk/>
            <pc:sldMk cId="2866094072" sldId="274"/>
            <ac:spMk id="3" creationId="{28D6CBA0-84CA-B44A-1473-8C4D16480A1C}"/>
          </ac:spMkLst>
        </pc:spChg>
        <pc:picChg chg="add del mod">
          <ac:chgData name="Lie, Espen" userId="3603492d-1890-4615-ad70-ed32a56d4ffe" providerId="ADAL" clId="{D6096023-5899-4A32-B3C0-246C94DECC14}" dt="2024-09-23T11:29:33.731" v="1660" actId="478"/>
          <ac:picMkLst>
            <pc:docMk/>
            <pc:sldMk cId="2866094072" sldId="274"/>
            <ac:picMk id="4" creationId="{448E69C1-8FBD-83B6-3E78-54909E389E11}"/>
          </ac:picMkLst>
        </pc:picChg>
        <pc:picChg chg="add mod ord">
          <ac:chgData name="Lie, Espen" userId="3603492d-1890-4615-ad70-ed32a56d4ffe" providerId="ADAL" clId="{D6096023-5899-4A32-B3C0-246C94DECC14}" dt="2024-09-23T11:29:38.488" v="1661" actId="26606"/>
          <ac:picMkLst>
            <pc:docMk/>
            <pc:sldMk cId="2866094072" sldId="274"/>
            <ac:picMk id="6" creationId="{FD90488C-DAA5-5722-6127-14DC9442233E}"/>
          </ac:picMkLst>
        </pc:picChg>
      </pc:sldChg>
      <pc:sldChg chg="modSp mod ord">
        <pc:chgData name="Lie, Espen" userId="3603492d-1890-4615-ad70-ed32a56d4ffe" providerId="ADAL" clId="{D6096023-5899-4A32-B3C0-246C94DECC14}" dt="2024-09-23T11:13:31.586" v="1033" actId="313"/>
        <pc:sldMkLst>
          <pc:docMk/>
          <pc:sldMk cId="1966444334" sldId="275"/>
        </pc:sldMkLst>
        <pc:spChg chg="mod">
          <ac:chgData name="Lie, Espen" userId="3603492d-1890-4615-ad70-ed32a56d4ffe" providerId="ADAL" clId="{D6096023-5899-4A32-B3C0-246C94DECC14}" dt="2024-09-23T11:13:31.586" v="1033" actId="313"/>
          <ac:spMkLst>
            <pc:docMk/>
            <pc:sldMk cId="1966444334" sldId="275"/>
            <ac:spMk id="2" creationId="{26746BE3-E04E-633C-12E8-04DD899A4812}"/>
          </ac:spMkLst>
        </pc:spChg>
      </pc:sldChg>
      <pc:sldChg chg="modSp new mod">
        <pc:chgData name="Lie, Espen" userId="3603492d-1890-4615-ad70-ed32a56d4ffe" providerId="ADAL" clId="{D6096023-5899-4A32-B3C0-246C94DECC14}" dt="2024-09-23T11:30:33.628" v="1668" actId="5793"/>
        <pc:sldMkLst>
          <pc:docMk/>
          <pc:sldMk cId="2883271802" sldId="276"/>
        </pc:sldMkLst>
        <pc:spChg chg="mod">
          <ac:chgData name="Lie, Espen" userId="3603492d-1890-4615-ad70-ed32a56d4ffe" providerId="ADAL" clId="{D6096023-5899-4A32-B3C0-246C94DECC14}" dt="2024-09-23T11:30:33.628" v="1668" actId="5793"/>
          <ac:spMkLst>
            <pc:docMk/>
            <pc:sldMk cId="2883271802" sldId="276"/>
            <ac:spMk id="2" creationId="{E351E360-433A-BC13-131C-5B732A35164A}"/>
          </ac:spMkLst>
        </pc:spChg>
        <pc:spChg chg="mod">
          <ac:chgData name="Lie, Espen" userId="3603492d-1890-4615-ad70-ed32a56d4ffe" providerId="ADAL" clId="{D6096023-5899-4A32-B3C0-246C94DECC14}" dt="2024-09-23T10:53:49.700" v="8" actId="20577"/>
          <ac:spMkLst>
            <pc:docMk/>
            <pc:sldMk cId="2883271802" sldId="276"/>
            <ac:spMk id="3" creationId="{BEB51609-0540-A25F-0DA2-D62518DED0F8}"/>
          </ac:spMkLst>
        </pc:spChg>
      </pc:sldChg>
      <pc:sldChg chg="modSp new del mod">
        <pc:chgData name="Lie, Espen" userId="3603492d-1890-4615-ad70-ed32a56d4ffe" providerId="ADAL" clId="{D6096023-5899-4A32-B3C0-246C94DECC14}" dt="2024-09-23T11:28:02.313" v="1648" actId="47"/>
        <pc:sldMkLst>
          <pc:docMk/>
          <pc:sldMk cId="2867333035" sldId="277"/>
        </pc:sldMkLst>
        <pc:spChg chg="mod">
          <ac:chgData name="Lie, Espen" userId="3603492d-1890-4615-ad70-ed32a56d4ffe" providerId="ADAL" clId="{D6096023-5899-4A32-B3C0-246C94DECC14}" dt="2024-09-23T11:06:55.872" v="737" actId="20577"/>
          <ac:spMkLst>
            <pc:docMk/>
            <pc:sldMk cId="2867333035" sldId="277"/>
            <ac:spMk id="3" creationId="{8C98E0D2-19CE-8D35-A4AE-3CE59933B27C}"/>
          </ac:spMkLst>
        </pc:spChg>
      </pc:sldChg>
      <pc:sldChg chg="modSp new mod">
        <pc:chgData name="Lie, Espen" userId="3603492d-1890-4615-ad70-ed32a56d4ffe" providerId="ADAL" clId="{D6096023-5899-4A32-B3C0-246C94DECC14}" dt="2024-09-23T11:30:44.702" v="1669" actId="404"/>
        <pc:sldMkLst>
          <pc:docMk/>
          <pc:sldMk cId="2152761812" sldId="278"/>
        </pc:sldMkLst>
        <pc:spChg chg="mod">
          <ac:chgData name="Lie, Espen" userId="3603492d-1890-4615-ad70-ed32a56d4ffe" providerId="ADAL" clId="{D6096023-5899-4A32-B3C0-246C94DECC14}" dt="2024-09-23T11:30:44.702" v="1669" actId="404"/>
          <ac:spMkLst>
            <pc:docMk/>
            <pc:sldMk cId="2152761812" sldId="278"/>
            <ac:spMk id="2" creationId="{2A039907-4F5D-50B8-D8BB-B85A77460D53}"/>
          </ac:spMkLst>
        </pc:spChg>
        <pc:spChg chg="mod">
          <ac:chgData name="Lie, Espen" userId="3603492d-1890-4615-ad70-ed32a56d4ffe" providerId="ADAL" clId="{D6096023-5899-4A32-B3C0-246C94DECC14}" dt="2024-09-23T11:23:00.483" v="1247" actId="20577"/>
          <ac:spMkLst>
            <pc:docMk/>
            <pc:sldMk cId="2152761812" sldId="278"/>
            <ac:spMk id="3" creationId="{477E9E98-1F7B-4311-F937-8D17BFF2E3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ogo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6D1DBB3-894C-4671-8A3C-0998DB7C3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7543" y="2536390"/>
            <a:ext cx="3556914" cy="14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9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svart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60" y="741289"/>
            <a:ext cx="4438823" cy="1325563"/>
          </a:xfrm>
        </p:spPr>
        <p:txBody>
          <a:bodyPr anchor="t"/>
          <a:lstStyle>
            <a:lvl1pPr>
              <a:defRPr sz="5501" spc="-11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60" y="2190385"/>
            <a:ext cx="4426464" cy="4314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A4E64F-1005-49DE-BC03-C8C00B4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4B607F-2D72-4B02-A780-F08234D4B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60" y="741289"/>
            <a:ext cx="9304481" cy="1325563"/>
          </a:xfrm>
        </p:spPr>
        <p:txBody>
          <a:bodyPr anchor="t"/>
          <a:lstStyle>
            <a:lvl1pPr>
              <a:defRPr sz="5501" spc="-11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60" y="2190385"/>
            <a:ext cx="9304481" cy="43148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A4E64F-1005-49DE-BC03-C8C00B4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51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68F24F-5CA9-49DB-A9A9-63E1ABD42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503CA-7C86-4A33-8403-BFA8F13032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5903" y="4560969"/>
            <a:ext cx="8131805" cy="230859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99B32A-7A56-4EF0-B16D-A260DDCE86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2098" y="5826741"/>
            <a:ext cx="1271836" cy="52689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8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68F24F-5CA9-49DB-A9A9-63E1ABD42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77A0E-238D-4B6D-8A3E-FBE0151EC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5902" y="4560969"/>
            <a:ext cx="8131805" cy="230859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89BD672-B295-4A18-899D-9C39CBB69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12098" y="5826741"/>
            <a:ext cx="1271836" cy="52689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blå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68F24F-5CA9-49DB-A9A9-63E1ABD42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E02A3-DE8C-4B7C-B524-DFAA18AB0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1999" cy="343416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99B32A-7A56-4EF0-B16D-A260DDCE86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2098" y="5826741"/>
            <a:ext cx="1271836" cy="52689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C190C72-92A3-43DE-9920-05F2416AB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45" y="655327"/>
            <a:ext cx="6235133" cy="1527687"/>
          </a:xfrm>
        </p:spPr>
        <p:txBody>
          <a:bodyPr anchor="t"/>
          <a:lstStyle>
            <a:lvl1pPr algn="l">
              <a:lnSpc>
                <a:spcPct val="101000"/>
              </a:lnSpc>
              <a:defRPr sz="5501" spc="-3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8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lilla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68F24F-5CA9-49DB-A9A9-63E1ABD420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nb-NO" dirty="0"/>
              <a:t>Klikk sett inn i menyen øverst – bilder for å endre eller sette inn bilde.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0D7768D-73C3-4924-90A6-D83CEE272D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1999" cy="38170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A160B3-A465-4896-9DD5-A6DD60FDA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45" y="655327"/>
            <a:ext cx="6235133" cy="1527687"/>
          </a:xfrm>
        </p:spPr>
        <p:txBody>
          <a:bodyPr anchor="t"/>
          <a:lstStyle>
            <a:lvl1pPr algn="l">
              <a:lnSpc>
                <a:spcPct val="101000"/>
              </a:lnSpc>
              <a:defRPr sz="3251" spc="-3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99B32A-7A56-4EF0-B16D-A260DDCE86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0719" y="492096"/>
            <a:ext cx="1271836" cy="52689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4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hvit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68F24F-5CA9-49DB-A9A9-63E1ABD420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marL="0" marR="0" lvl="0" indent="0" algn="l" defTabSz="914446" rtl="0" eaLnBrk="1" fontAlgn="auto" latinLnBrk="0" hangingPunct="1">
              <a:lnSpc>
                <a:spcPct val="101000"/>
              </a:lnSpc>
              <a:spcBef>
                <a:spcPts val="50"/>
              </a:spcBef>
              <a:spcAft>
                <a:spcPts val="0"/>
              </a:spcAft>
              <a:buClrTx/>
              <a:buSzPct val="110000"/>
              <a:buFont typeface="Calibri" panose="020F0502020204030204" pitchFamily="34" charset="0"/>
              <a:buNone/>
              <a:tabLst/>
              <a:defRPr/>
            </a:pPr>
            <a:r>
              <a:rPr lang="nb-NO" dirty="0"/>
              <a:t>Klikk sett inn i menyen øverst – bilder for å endre eller sette inn bilde.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C43BB8-D9BF-4803-AAC0-E49295651A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12191999" cy="38170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D26E63-8778-4995-9CDA-A735BA65D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45" y="655327"/>
            <a:ext cx="6235133" cy="1527687"/>
          </a:xfrm>
        </p:spPr>
        <p:txBody>
          <a:bodyPr anchor="t"/>
          <a:lstStyle>
            <a:lvl1pPr algn="l">
              <a:lnSpc>
                <a:spcPct val="101000"/>
              </a:lnSpc>
              <a:defRPr sz="3251" spc="-3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3D0BC2-5C29-4108-9898-622E9E8B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0719" y="492096"/>
            <a:ext cx="1271836" cy="52689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38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1E834A-CAA8-4280-9CD6-FA796E9BE623}"/>
              </a:ext>
            </a:extLst>
          </p:cNvPr>
          <p:cNvSpPr/>
          <p:nvPr userDrawn="1"/>
        </p:nvSpPr>
        <p:spPr>
          <a:xfrm>
            <a:off x="5707" y="4572576"/>
            <a:ext cx="5771357" cy="2283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92213B-03E4-405A-B8A6-C35B4BC66085}"/>
              </a:ext>
            </a:extLst>
          </p:cNvPr>
          <p:cNvSpPr/>
          <p:nvPr userDrawn="1"/>
        </p:nvSpPr>
        <p:spPr>
          <a:xfrm>
            <a:off x="4060195" y="3435623"/>
            <a:ext cx="5771357" cy="343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D28FB-BEC2-436C-B88D-98796C184731}"/>
              </a:ext>
            </a:extLst>
          </p:cNvPr>
          <p:cNvSpPr/>
          <p:nvPr userDrawn="1"/>
        </p:nvSpPr>
        <p:spPr>
          <a:xfrm>
            <a:off x="8131805" y="2288680"/>
            <a:ext cx="4065902" cy="4580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B81B3-456F-42AD-8ADD-35D2DD6EE6AC}"/>
              </a:ext>
            </a:extLst>
          </p:cNvPr>
          <p:cNvSpPr/>
          <p:nvPr userDrawn="1"/>
        </p:nvSpPr>
        <p:spPr>
          <a:xfrm>
            <a:off x="0" y="0"/>
            <a:ext cx="4061989" cy="2290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BB13CD-4543-4E23-8EAF-7DD47A66C334}"/>
              </a:ext>
            </a:extLst>
          </p:cNvPr>
          <p:cNvSpPr/>
          <p:nvPr userDrawn="1"/>
        </p:nvSpPr>
        <p:spPr>
          <a:xfrm>
            <a:off x="1676618" y="0"/>
            <a:ext cx="6458791" cy="1143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18D77D-5E29-43FE-8B58-581E9B8C9C69}"/>
              </a:ext>
            </a:extLst>
          </p:cNvPr>
          <p:cNvSpPr/>
          <p:nvPr userDrawn="1"/>
        </p:nvSpPr>
        <p:spPr>
          <a:xfrm>
            <a:off x="8131805" y="4572529"/>
            <a:ext cx="4065902" cy="2297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8B167F-356C-4097-AA48-FB82B02C4303}"/>
              </a:ext>
            </a:extLst>
          </p:cNvPr>
          <p:cNvSpPr/>
          <p:nvPr userDrawn="1"/>
        </p:nvSpPr>
        <p:spPr>
          <a:xfrm>
            <a:off x="4065902" y="5709482"/>
            <a:ext cx="5771357" cy="1160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C32008-FE0A-47F2-AE45-36CAFD4D15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001" y="3009024"/>
            <a:ext cx="3318243" cy="1130969"/>
          </a:xfrm>
        </p:spPr>
        <p:txBody>
          <a:bodyPr/>
          <a:lstStyle>
            <a:lvl1pPr marL="0" indent="0">
              <a:buNone/>
              <a:defRPr sz="5701" spc="-120" baseline="0"/>
            </a:lvl1pPr>
          </a:lstStyle>
          <a:p>
            <a:pPr lvl="0"/>
            <a:r>
              <a:rPr lang="nb-NO" dirty="0"/>
              <a:t>Vi skaper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312D32C-BD02-4453-B1A5-43C1EBAB9E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2728" y="1853338"/>
            <a:ext cx="3645493" cy="1130969"/>
          </a:xfrm>
        </p:spPr>
        <p:txBody>
          <a:bodyPr/>
          <a:lstStyle>
            <a:lvl1pPr marL="0" indent="0">
              <a:buNone/>
              <a:defRPr sz="5701" spc="-120" baseline="0"/>
            </a:lvl1pPr>
          </a:lstStyle>
          <a:p>
            <a:pPr lvl="0"/>
            <a:r>
              <a:rPr lang="nb-NO" dirty="0"/>
              <a:t>fremtidens</a:t>
            </a:r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78E9DFF-3234-4239-B3F1-5AFE49B58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20493" y="710011"/>
            <a:ext cx="2492045" cy="1130969"/>
          </a:xfrm>
        </p:spPr>
        <p:txBody>
          <a:bodyPr/>
          <a:lstStyle>
            <a:lvl1pPr marL="0" indent="0">
              <a:buNone/>
              <a:defRPr sz="5701" spc="-120" baseline="0"/>
            </a:lvl1pPr>
          </a:lstStyle>
          <a:p>
            <a:pPr lvl="0"/>
            <a:r>
              <a:rPr lang="nb-NO" dirty="0"/>
              <a:t>idrett</a:t>
            </a:r>
            <a:endParaRPr lang="en-US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EE45DC-A58A-44E4-9D7C-1A563BE4E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8063" y="5829975"/>
            <a:ext cx="1261108" cy="5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55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1E834A-CAA8-4280-9CD6-FA796E9BE623}"/>
              </a:ext>
            </a:extLst>
          </p:cNvPr>
          <p:cNvSpPr/>
          <p:nvPr userDrawn="1"/>
        </p:nvSpPr>
        <p:spPr>
          <a:xfrm>
            <a:off x="5707" y="4572576"/>
            <a:ext cx="5771357" cy="22838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92213B-03E4-405A-B8A6-C35B4BC66085}"/>
              </a:ext>
            </a:extLst>
          </p:cNvPr>
          <p:cNvSpPr/>
          <p:nvPr userDrawn="1"/>
        </p:nvSpPr>
        <p:spPr>
          <a:xfrm>
            <a:off x="4060195" y="3435623"/>
            <a:ext cx="5771357" cy="3433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D28FB-BEC2-436C-B88D-98796C184731}"/>
              </a:ext>
            </a:extLst>
          </p:cNvPr>
          <p:cNvSpPr/>
          <p:nvPr userDrawn="1"/>
        </p:nvSpPr>
        <p:spPr>
          <a:xfrm>
            <a:off x="8131805" y="2288680"/>
            <a:ext cx="4065902" cy="4580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B81B3-456F-42AD-8ADD-35D2DD6EE6AC}"/>
              </a:ext>
            </a:extLst>
          </p:cNvPr>
          <p:cNvSpPr/>
          <p:nvPr userDrawn="1"/>
        </p:nvSpPr>
        <p:spPr>
          <a:xfrm>
            <a:off x="0" y="0"/>
            <a:ext cx="4061989" cy="2290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BB13CD-4543-4E23-8EAF-7DD47A66C334}"/>
              </a:ext>
            </a:extLst>
          </p:cNvPr>
          <p:cNvSpPr/>
          <p:nvPr userDrawn="1"/>
        </p:nvSpPr>
        <p:spPr>
          <a:xfrm>
            <a:off x="1676618" y="0"/>
            <a:ext cx="6458791" cy="1143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18D77D-5E29-43FE-8B58-581E9B8C9C69}"/>
              </a:ext>
            </a:extLst>
          </p:cNvPr>
          <p:cNvSpPr/>
          <p:nvPr userDrawn="1"/>
        </p:nvSpPr>
        <p:spPr>
          <a:xfrm>
            <a:off x="8131805" y="4572529"/>
            <a:ext cx="4065902" cy="2297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8B167F-356C-4097-AA48-FB82B02C4303}"/>
              </a:ext>
            </a:extLst>
          </p:cNvPr>
          <p:cNvSpPr/>
          <p:nvPr userDrawn="1"/>
        </p:nvSpPr>
        <p:spPr>
          <a:xfrm>
            <a:off x="4065902" y="5709482"/>
            <a:ext cx="5771357" cy="1160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C32008-FE0A-47F2-AE45-36CAFD4D15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001" y="3009024"/>
            <a:ext cx="3318243" cy="1130969"/>
          </a:xfrm>
        </p:spPr>
        <p:txBody>
          <a:bodyPr/>
          <a:lstStyle>
            <a:lvl1pPr marL="0" indent="0">
              <a:buNone/>
              <a:defRPr sz="5701" spc="-120" baseline="0"/>
            </a:lvl1pPr>
          </a:lstStyle>
          <a:p>
            <a:pPr lvl="0"/>
            <a:r>
              <a:rPr lang="nb-NO" dirty="0"/>
              <a:t>Vi skaper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312D32C-BD02-4453-B1A5-43C1EBAB9E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2728" y="1853338"/>
            <a:ext cx="3645493" cy="1130969"/>
          </a:xfrm>
        </p:spPr>
        <p:txBody>
          <a:bodyPr/>
          <a:lstStyle>
            <a:lvl1pPr marL="0" indent="0">
              <a:buNone/>
              <a:defRPr sz="5701" spc="-120" baseline="0"/>
            </a:lvl1pPr>
          </a:lstStyle>
          <a:p>
            <a:pPr lvl="0"/>
            <a:r>
              <a:rPr lang="nb-NO" dirty="0"/>
              <a:t>fremtidens</a:t>
            </a:r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78E9DFF-3234-4239-B3F1-5AFE49B58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20493" y="710011"/>
            <a:ext cx="2492045" cy="1130969"/>
          </a:xfrm>
        </p:spPr>
        <p:txBody>
          <a:bodyPr/>
          <a:lstStyle>
            <a:lvl1pPr marL="0" indent="0">
              <a:buNone/>
              <a:defRPr sz="5701" spc="-120" baseline="0"/>
            </a:lvl1pPr>
          </a:lstStyle>
          <a:p>
            <a:pPr lvl="0"/>
            <a:r>
              <a:rPr lang="nb-NO" dirty="0"/>
              <a:t>idrett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A610B2D-BC18-4D7D-98A6-85275ECDC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8063" y="5829975"/>
            <a:ext cx="1261108" cy="5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E56716-5B63-4E85-95C0-574703FFB38C}"/>
              </a:ext>
            </a:extLst>
          </p:cNvPr>
          <p:cNvSpPr/>
          <p:nvPr userDrawn="1"/>
        </p:nvSpPr>
        <p:spPr>
          <a:xfrm>
            <a:off x="4053544" y="5141006"/>
            <a:ext cx="8138456" cy="171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EF8DC6-6695-4DCB-8244-0C811CA327B9}"/>
              </a:ext>
            </a:extLst>
          </p:cNvPr>
          <p:cNvSpPr/>
          <p:nvPr userDrawn="1"/>
        </p:nvSpPr>
        <p:spPr>
          <a:xfrm>
            <a:off x="8131805" y="3429000"/>
            <a:ext cx="406019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206" y="740823"/>
            <a:ext cx="6175264" cy="2387600"/>
          </a:xfrm>
        </p:spPr>
        <p:txBody>
          <a:bodyPr anchor="t"/>
          <a:lstStyle>
            <a:lvl1pPr algn="l">
              <a:defRPr sz="5501" spc="-15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12BA1A-C3C0-4FA0-AE2B-F5DA31075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4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 og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E56716-5B63-4E85-95C0-574703FFB38C}"/>
              </a:ext>
            </a:extLst>
          </p:cNvPr>
          <p:cNvSpPr/>
          <p:nvPr userDrawn="1"/>
        </p:nvSpPr>
        <p:spPr>
          <a:xfrm>
            <a:off x="4053544" y="3435571"/>
            <a:ext cx="8138456" cy="2212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EF8DC6-6695-4DCB-8244-0C811CA327B9}"/>
              </a:ext>
            </a:extLst>
          </p:cNvPr>
          <p:cNvSpPr/>
          <p:nvPr userDrawn="1"/>
        </p:nvSpPr>
        <p:spPr>
          <a:xfrm>
            <a:off x="8131805" y="1723566"/>
            <a:ext cx="4060195" cy="3009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206" y="740823"/>
            <a:ext cx="6175264" cy="2387600"/>
          </a:xfrm>
        </p:spPr>
        <p:txBody>
          <a:bodyPr anchor="t"/>
          <a:lstStyle>
            <a:lvl1pPr algn="l">
              <a:defRPr sz="5501" spc="-15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D7E5B-61DF-449F-995A-7DE7505F1B25}"/>
              </a:ext>
            </a:extLst>
          </p:cNvPr>
          <p:cNvSpPr/>
          <p:nvPr userDrawn="1"/>
        </p:nvSpPr>
        <p:spPr>
          <a:xfrm>
            <a:off x="0" y="5152566"/>
            <a:ext cx="8762081" cy="1716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63B8F-0CDE-4A1A-BEEC-346099EF7F9A}"/>
              </a:ext>
            </a:extLst>
          </p:cNvPr>
          <p:cNvSpPr/>
          <p:nvPr userDrawn="1"/>
        </p:nvSpPr>
        <p:spPr>
          <a:xfrm>
            <a:off x="8131805" y="5152566"/>
            <a:ext cx="4065902" cy="1716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12BA1A-C3C0-4FA0-AE2B-F5DA31075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 og lilla stø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8D7E5B-61DF-449F-995A-7DE7505F1B25}"/>
              </a:ext>
            </a:extLst>
          </p:cNvPr>
          <p:cNvSpPr/>
          <p:nvPr userDrawn="1"/>
        </p:nvSpPr>
        <p:spPr>
          <a:xfrm>
            <a:off x="0" y="4015606"/>
            <a:ext cx="8490197" cy="28539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56716-5B63-4E85-95C0-574703FFB38C}"/>
              </a:ext>
            </a:extLst>
          </p:cNvPr>
          <p:cNvSpPr/>
          <p:nvPr userDrawn="1"/>
        </p:nvSpPr>
        <p:spPr>
          <a:xfrm>
            <a:off x="4053544" y="2298612"/>
            <a:ext cx="8138456" cy="2619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EF8DC6-6695-4DCB-8244-0C811CA327B9}"/>
              </a:ext>
            </a:extLst>
          </p:cNvPr>
          <p:cNvSpPr/>
          <p:nvPr userDrawn="1"/>
        </p:nvSpPr>
        <p:spPr>
          <a:xfrm>
            <a:off x="8131805" y="586606"/>
            <a:ext cx="4060195" cy="3156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63B8F-0CDE-4A1A-BEEC-346099EF7F9A}"/>
              </a:ext>
            </a:extLst>
          </p:cNvPr>
          <p:cNvSpPr/>
          <p:nvPr userDrawn="1"/>
        </p:nvSpPr>
        <p:spPr>
          <a:xfrm>
            <a:off x="8131805" y="4004053"/>
            <a:ext cx="4065902" cy="2865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3F2CE2-FC0E-42A6-9D97-A75034A23455}"/>
              </a:ext>
            </a:extLst>
          </p:cNvPr>
          <p:cNvSpPr/>
          <p:nvPr userDrawn="1"/>
        </p:nvSpPr>
        <p:spPr>
          <a:xfrm>
            <a:off x="4065902" y="5709482"/>
            <a:ext cx="5758998" cy="11485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206" y="740823"/>
            <a:ext cx="6175264" cy="2387600"/>
          </a:xfrm>
        </p:spPr>
        <p:txBody>
          <a:bodyPr anchor="t"/>
          <a:lstStyle>
            <a:lvl1pPr algn="l">
              <a:defRPr sz="5501" spc="-15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12BA1A-C3C0-4FA0-AE2B-F5DA31075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, lilla og sv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D66237-1805-4FCA-8E11-DBD6C9C98F35}"/>
              </a:ext>
            </a:extLst>
          </p:cNvPr>
          <p:cNvSpPr/>
          <p:nvPr userDrawn="1"/>
        </p:nvSpPr>
        <p:spPr>
          <a:xfrm>
            <a:off x="0" y="4015606"/>
            <a:ext cx="8490197" cy="2853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FFF0E-E8BB-4B33-A849-660E0FD80054}"/>
              </a:ext>
            </a:extLst>
          </p:cNvPr>
          <p:cNvSpPr/>
          <p:nvPr userDrawn="1"/>
        </p:nvSpPr>
        <p:spPr>
          <a:xfrm>
            <a:off x="4053544" y="2298612"/>
            <a:ext cx="8138456" cy="2619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55CDEB-213C-4117-A4FF-61FCF3E9DE00}"/>
              </a:ext>
            </a:extLst>
          </p:cNvPr>
          <p:cNvSpPr/>
          <p:nvPr userDrawn="1"/>
        </p:nvSpPr>
        <p:spPr>
          <a:xfrm>
            <a:off x="8131805" y="586606"/>
            <a:ext cx="4060195" cy="3156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BF86DC-CE1C-4AD7-B9DA-CB8CECE73613}"/>
              </a:ext>
            </a:extLst>
          </p:cNvPr>
          <p:cNvSpPr/>
          <p:nvPr userDrawn="1"/>
        </p:nvSpPr>
        <p:spPr>
          <a:xfrm>
            <a:off x="8131805" y="4004053"/>
            <a:ext cx="4065902" cy="28655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642808-4954-4C99-83FD-7E1ECA8F449F}"/>
              </a:ext>
            </a:extLst>
          </p:cNvPr>
          <p:cNvSpPr/>
          <p:nvPr userDrawn="1"/>
        </p:nvSpPr>
        <p:spPr>
          <a:xfrm>
            <a:off x="4065902" y="5709482"/>
            <a:ext cx="5635415" cy="11485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12BA1A-C3C0-4FA0-AE2B-F5DA31075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206" y="740823"/>
            <a:ext cx="6175264" cy="2387600"/>
          </a:xfrm>
        </p:spPr>
        <p:txBody>
          <a:bodyPr anchor="t"/>
          <a:lstStyle>
            <a:lvl1pPr algn="l">
              <a:defRPr sz="5501" spc="-15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8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vart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60" y="2190385"/>
            <a:ext cx="9184435" cy="4314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A4E64F-1005-49DE-BC03-C8C00B4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362E528-4599-4333-A760-0E643AC64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760" y="741289"/>
            <a:ext cx="9184435" cy="1325563"/>
          </a:xfrm>
        </p:spPr>
        <p:txBody>
          <a:bodyPr anchor="t"/>
          <a:lstStyle>
            <a:lvl1pPr>
              <a:defRPr sz="5501" spc="-11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0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l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60" y="2190385"/>
            <a:ext cx="9184435" cy="4314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A4E64F-1005-49DE-BC03-C8C00B4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F50AA3-D6CD-47BE-9088-916634D00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760" y="741289"/>
            <a:ext cx="9184435" cy="1325563"/>
          </a:xfrm>
        </p:spPr>
        <p:txBody>
          <a:bodyPr anchor="t"/>
          <a:lstStyle>
            <a:lvl1pPr>
              <a:defRPr sz="5501" spc="-11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60" y="2190385"/>
            <a:ext cx="9184435" cy="43148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A4E64F-1005-49DE-BC03-C8C00B4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015FBE-27C2-4ABD-B7EF-273FCC806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760" y="741289"/>
            <a:ext cx="9184435" cy="1325563"/>
          </a:xfrm>
        </p:spPr>
        <p:txBody>
          <a:bodyPr anchor="t"/>
          <a:lstStyle>
            <a:lvl1pPr>
              <a:defRPr sz="5501" spc="-11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2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60" y="741289"/>
            <a:ext cx="4438823" cy="1325563"/>
          </a:xfrm>
        </p:spPr>
        <p:txBody>
          <a:bodyPr anchor="t"/>
          <a:lstStyle>
            <a:lvl1pPr>
              <a:defRPr sz="5501" spc="-11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60" y="2190385"/>
            <a:ext cx="4426464" cy="43148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6A4E64F-1005-49DE-BC03-C8C00B4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6795" y="6343194"/>
            <a:ext cx="640711" cy="26543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4B607F-2D72-4B02-A780-F08234D4B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792736"/>
            <a:ext cx="6096000" cy="406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5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05013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522F-D81F-4E32-8534-AC2AD4EBA48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0841-07AE-4E88-941F-6A379C4C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6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76" r:id="rId5"/>
    <p:sldLayoutId id="2147483662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3" r:id="rId12"/>
    <p:sldLayoutId id="2147483682" r:id="rId13"/>
    <p:sldLayoutId id="2147483683" r:id="rId14"/>
    <p:sldLayoutId id="2147483684" r:id="rId15"/>
    <p:sldLayoutId id="2147483685" r:id="rId16"/>
    <p:sldLayoutId id="2147483673" r:id="rId17"/>
    <p:sldLayoutId id="2147483686" r:id="rId18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449" indent="-306449" algn="l" defTabSz="914446" rtl="0" eaLnBrk="1" latinLnBrk="0" hangingPunct="1">
        <a:lnSpc>
          <a:spcPct val="101000"/>
        </a:lnSpc>
        <a:spcBef>
          <a:spcPts val="50"/>
        </a:spcBef>
        <a:buSzPct val="110000"/>
        <a:buFont typeface="Calibri" panose="020F0502020204030204" pitchFamily="34" charset="0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SzPct val="110000"/>
        <a:buFont typeface="Calibri" panose="020F0502020204030204" pitchFamily="34" charset="0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SzPct val="110000"/>
        <a:buFont typeface="Calibri" panose="020F0502020204030204" pitchFamily="34" charset="0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SzPct val="110000"/>
        <a:buFont typeface="Calibri" panose="020F0502020204030204" pitchFamily="34" charset="0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SzPct val="110000"/>
        <a:buFont typeface="Calibri" panose="020F0502020204030204" pitchFamily="34" charset="0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idrett.no/klubbguiden/mangfold-og-inkluderin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67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klær, Menneskeansikt, person, innendørs&#10;&#10;Automatisk generert beskrivelse">
            <a:extLst>
              <a:ext uri="{FF2B5EF4-FFF2-40B4-BE49-F238E27FC236}">
                <a16:creationId xmlns:a16="http://schemas.microsoft.com/office/drawing/2014/main" id="{FD90488C-DAA5-5722-6127-14DC94422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7" b="3151"/>
          <a:stretch/>
        </p:blipFill>
        <p:spPr>
          <a:xfrm>
            <a:off x="1443760" y="2190385"/>
            <a:ext cx="9184435" cy="4314848"/>
          </a:xfrm>
          <a:prstGeom prst="rect">
            <a:avLst/>
          </a:prstGeo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28D6CBA0-84CA-B44A-1473-8C4D1648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60" y="741289"/>
            <a:ext cx="9184435" cy="1325563"/>
          </a:xfrm>
        </p:spPr>
        <p:txBody>
          <a:bodyPr anchor="t">
            <a:normAutofit fontScale="90000"/>
          </a:bodyPr>
          <a:lstStyle/>
          <a:p>
            <a:r>
              <a:rPr lang="nb-NO" sz="4700" dirty="0"/>
              <a:t>Kartlegg hvilke idrettstilbud studentene etterspør på din campus! </a:t>
            </a:r>
          </a:p>
        </p:txBody>
      </p:sp>
    </p:spTree>
    <p:extLst>
      <p:ext uri="{BB962C8B-B14F-4D97-AF65-F5344CB8AC3E}">
        <p14:creationId xmlns:p14="http://schemas.microsoft.com/office/powerpoint/2010/main" val="286609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6746BE3-E04E-633C-12E8-04DD899A4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b="1" dirty="0"/>
              <a:t>Møte faktiske behov: </a:t>
            </a:r>
            <a:r>
              <a:rPr lang="nb-NO" sz="2000" dirty="0"/>
              <a:t>Studentmassen er svært mangfoldig men mennesker fra ulike kulturer, bakgrunner og fysiske forutsetninger. Undersøkelsen kan hjelpe studentidrettslaget å ha et mer kultursensitivt og tilpasset idrettstilbud</a:t>
            </a:r>
          </a:p>
          <a:p>
            <a:endParaRPr lang="nb-NO" sz="3200" dirty="0"/>
          </a:p>
          <a:p>
            <a:r>
              <a:rPr lang="nb-NO" sz="2000" b="1" dirty="0"/>
              <a:t>Medbestemmelse: </a:t>
            </a:r>
            <a:r>
              <a:rPr lang="nb-NO" sz="2000" dirty="0"/>
              <a:t>Studentmassen får mulighet til å utrykke sine barrierer for deltakelse, og hvilke behov dem har for å bli med</a:t>
            </a:r>
          </a:p>
          <a:p>
            <a:endParaRPr lang="nb-NO" sz="3200" dirty="0"/>
          </a:p>
          <a:p>
            <a:r>
              <a:rPr lang="nb-NO" sz="2000" dirty="0"/>
              <a:t>Ikke alle studenter er interessert i tradisjonelle idretter. Undersøkelsen kan avdekke nye idrettsbehov. Enkelte idretter er i høyere grad kulturbetinget, for eksempel er cricket mer populært i India sammenlignet med Norge. </a:t>
            </a:r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130164C-DD9A-3B8C-9ECA-6D5057C3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Hvorfor? </a:t>
            </a:r>
          </a:p>
        </p:txBody>
      </p:sp>
    </p:spTree>
    <p:extLst>
      <p:ext uri="{BB962C8B-B14F-4D97-AF65-F5344CB8AC3E}">
        <p14:creationId xmlns:p14="http://schemas.microsoft.com/office/powerpoint/2010/main" val="196644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351E360-433A-BC13-131C-5B732A351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Lag digitale spørreundersøkelser som sender ut via e-post. Kontakt din campus for kontaktinfo! </a:t>
            </a:r>
          </a:p>
          <a:p>
            <a:endParaRPr lang="nb-NO" sz="2400" dirty="0"/>
          </a:p>
          <a:p>
            <a:r>
              <a:rPr lang="nb-NO" sz="2400" dirty="0"/>
              <a:t>Velg et digitalt verktøy som passer deg/dere. </a:t>
            </a:r>
            <a:br>
              <a:rPr lang="nb-NO" sz="2400" dirty="0"/>
            </a:br>
            <a:r>
              <a:rPr lang="nb-NO" sz="2400" dirty="0"/>
              <a:t>Eks: Google forms, Microsoft forms, </a:t>
            </a:r>
            <a:r>
              <a:rPr lang="nb-NO" sz="2400" dirty="0" err="1"/>
              <a:t>enalyzer</a:t>
            </a:r>
            <a:r>
              <a:rPr lang="nb-NO" sz="2400" dirty="0"/>
              <a:t>, </a:t>
            </a:r>
            <a:r>
              <a:rPr lang="nb-NO" sz="2400" dirty="0" err="1"/>
              <a:t>serveymonkey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Lag innhold til skjema. Ta inspirasjon fra vår </a:t>
            </a:r>
            <a:r>
              <a:rPr lang="nb-NO" sz="2400" dirty="0">
                <a:hlinkClick r:id="rId2"/>
              </a:rPr>
              <a:t>mal</a:t>
            </a:r>
            <a:r>
              <a:rPr lang="nb-NO" sz="2400" dirty="0"/>
              <a:t>!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EB51609-0540-A25F-0DA2-D62518DE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Hvordan?</a:t>
            </a:r>
          </a:p>
        </p:txBody>
      </p:sp>
    </p:spTree>
    <p:extLst>
      <p:ext uri="{BB962C8B-B14F-4D97-AF65-F5344CB8AC3E}">
        <p14:creationId xmlns:p14="http://schemas.microsoft.com/office/powerpoint/2010/main" val="288327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A039907-4F5D-50B8-D8BB-B85A77460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b="1" dirty="0"/>
              <a:t>Oppsummer funnene: </a:t>
            </a:r>
            <a:r>
              <a:rPr lang="nb-NO" sz="2800" dirty="0"/>
              <a:t>Presenter hvordan dere kan </a:t>
            </a:r>
            <a:r>
              <a:rPr lang="nb-NO" sz="2400" dirty="0"/>
              <a:t>sammenstille og tolke data fra spørreundersøkelsen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b="1" dirty="0"/>
              <a:t>Identifiser mønstre: </a:t>
            </a:r>
            <a:r>
              <a:rPr lang="nb-NO" sz="2400" dirty="0"/>
              <a:t>Er det spesifikke idretter som har høy etterspørsel? Er det grupper av studenter som føler seg utelatt fra eksisterende tilbud?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b="1" dirty="0"/>
              <a:t>Bruk resultater aktivt: </a:t>
            </a:r>
            <a:r>
              <a:rPr lang="nb-NO" sz="2400" dirty="0"/>
              <a:t>Hvordan bruke funnen til å forme idrettstilbudet og gjøre det mer inkluderende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77E9E98-1F7B-4311-F937-8D17BFF2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Resultatanalyse</a:t>
            </a:r>
          </a:p>
        </p:txBody>
      </p:sp>
    </p:spTree>
    <p:extLst>
      <p:ext uri="{BB962C8B-B14F-4D97-AF65-F5344CB8AC3E}">
        <p14:creationId xmlns:p14="http://schemas.microsoft.com/office/powerpoint/2010/main" val="215276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767AC7-C005-4B67-8D1E-5AD05E3A5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Vi skaper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2D100-FA55-44F8-858A-54B1FEECE9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fremtidens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A7DDF-7792-488B-98DC-11C24CC8F5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idrett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0D2FF"/>
      </a:accent1>
      <a:accent2>
        <a:srgbClr val="9632FF"/>
      </a:accent2>
      <a:accent3>
        <a:srgbClr val="000000"/>
      </a:accent3>
      <a:accent4>
        <a:srgbClr val="FF4378"/>
      </a:accent4>
      <a:accent5>
        <a:srgbClr val="1EAFFF"/>
      </a:accent5>
      <a:accent6>
        <a:srgbClr val="808085"/>
      </a:accent6>
      <a:hlink>
        <a:srgbClr val="1EAFFF"/>
      </a:hlink>
      <a:folHlink>
        <a:srgbClr val="1EAFFF"/>
      </a:folHlink>
    </a:clrScheme>
    <a:fontScheme name="Custom 167">
      <a:majorFont>
        <a:latin typeface="ABC Favorit Book"/>
        <a:ea typeface=""/>
        <a:cs typeface=""/>
      </a:majorFont>
      <a:minorFont>
        <a:latin typeface="ABC Favorit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D54CFDA-D362-4070-AB59-28F1D00F962B}" vid="{F889C0D0-CFAB-40AA-A7D7-04F9935D9B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fe1134-cd72-49ca-b8ae-fefc16a7deb0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92EB23FF13594A863A0ADED1C813FC" ma:contentTypeVersion="18" ma:contentTypeDescription="Opprett et nytt dokument." ma:contentTypeScope="" ma:versionID="2b0929f42dd11abf6070ebc02cb0aa03">
  <xsd:schema xmlns:xsd="http://www.w3.org/2001/XMLSchema" xmlns:xs="http://www.w3.org/2001/XMLSchema" xmlns:p="http://schemas.microsoft.com/office/2006/metadata/properties" xmlns:ns2="befe1134-cd72-49ca-b8ae-fefc16a7deb0" xmlns:ns3="ab0d08ef-1928-4200-8bb2-b1bc595feabd" xmlns:ns4="9e538389-cabc-4d4e-918a-8beb7ac0ecaa" targetNamespace="http://schemas.microsoft.com/office/2006/metadata/properties" ma:root="true" ma:fieldsID="1d6fd52ad1aff290efb4d54c20e18186" ns2:_="" ns3:_="" ns4:_="">
    <xsd:import namespace="befe1134-cd72-49ca-b8ae-fefc16a7deb0"/>
    <xsd:import namespace="ab0d08ef-1928-4200-8bb2-b1bc595feabd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e1134-cd72-49ca-b8ae-fefc16a7d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d08ef-1928-4200-8bb2-b1bc595fe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499c955-92ff-4bc5-bd13-3044aec20670}" ma:internalName="TaxCatchAll" ma:showField="CatchAllData" ma:web="ab0d08ef-1928-4200-8bb2-b1bc595fe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6EA63C-8A58-46DE-819A-F620A9D86E91}">
  <ds:schemaRefs>
    <ds:schemaRef ds:uri="http://schemas.microsoft.com/office/2006/metadata/properties"/>
    <ds:schemaRef ds:uri="http://schemas.microsoft.com/office/infopath/2007/PartnerControls"/>
    <ds:schemaRef ds:uri="befe1134-cd72-49ca-b8ae-fefc16a7deb0"/>
    <ds:schemaRef ds:uri="9e538389-cabc-4d4e-918a-8beb7ac0ecaa"/>
  </ds:schemaRefs>
</ds:datastoreItem>
</file>

<file path=customXml/itemProps2.xml><?xml version="1.0" encoding="utf-8"?>
<ds:datastoreItem xmlns:ds="http://schemas.openxmlformats.org/officeDocument/2006/customXml" ds:itemID="{B4EA41E4-020C-47FC-A0BC-C9B71EB5B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e1134-cd72-49ca-b8ae-fefc16a7deb0"/>
    <ds:schemaRef ds:uri="ab0d08ef-1928-4200-8bb2-b1bc595feabd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6D59D4-3039-4C66-930C-CF27EC6043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studentidrett presentasjon</Template>
  <TotalTime>200</TotalTime>
  <Words>208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ABC Favorit Book</vt:lpstr>
      <vt:lpstr>Arial</vt:lpstr>
      <vt:lpstr>Calibri</vt:lpstr>
      <vt:lpstr>Office-tema</vt:lpstr>
      <vt:lpstr>PowerPoint-presentasjon</vt:lpstr>
      <vt:lpstr>Kartlegg hvilke idrettstilbud studentene etterspør på din campus! </vt:lpstr>
      <vt:lpstr>Hvorfor? </vt:lpstr>
      <vt:lpstr>Hvordan?</vt:lpstr>
      <vt:lpstr>Resultatanalyse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Lie, Espen</dc:creator>
  <cp:lastModifiedBy>Lie, Espen</cp:lastModifiedBy>
  <cp:revision>1</cp:revision>
  <dcterms:created xsi:type="dcterms:W3CDTF">2024-08-23T08:01:11Z</dcterms:created>
  <dcterms:modified xsi:type="dcterms:W3CDTF">2024-09-23T11:30:54Z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0x0101003692EB23FF13594A863A0ADED1C813FC</vt:lpwstr>
  </property>
  <property fmtid="{D5CDD505-2E9C-101B-9397-08002B2CF9AE}" pid="3" name="MediaServiceImageTags">
    <vt:lpwstr/>
  </property>
</Properties>
</file>